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71" r:id="rId3"/>
    <p:sldId id="275" r:id="rId4"/>
    <p:sldId id="272" r:id="rId5"/>
    <p:sldId id="260" r:id="rId6"/>
    <p:sldId id="274" r:id="rId7"/>
    <p:sldId id="257" r:id="rId8"/>
    <p:sldId id="258" r:id="rId9"/>
    <p:sldId id="267" r:id="rId10"/>
    <p:sldId id="262" r:id="rId11"/>
    <p:sldId id="263" r:id="rId12"/>
    <p:sldId id="265" r:id="rId13"/>
    <p:sldId id="264" r:id="rId14"/>
    <p:sldId id="266" r:id="rId15"/>
    <p:sldId id="268" r:id="rId16"/>
    <p:sldId id="269" r:id="rId17"/>
    <p:sldId id="270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881F-B9DC-456C-8846-7AD7B34AC3AB}" type="datetimeFigureOut">
              <a:rPr lang="en-CA" smtClean="0"/>
              <a:t>2024-04-26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8F5F-0FC6-429D-9BF8-648F6CBE41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82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821" y="1716657"/>
            <a:ext cx="9174376" cy="25449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Accessible Audiobooks Made </a:t>
            </a:r>
            <a:r>
              <a:rPr lang="en-CA" dirty="0"/>
              <a:t>E</a:t>
            </a:r>
            <a:r>
              <a:rPr lang="en-CA" dirty="0" smtClean="0"/>
              <a:t>asy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0821" y="4511751"/>
            <a:ext cx="10058400" cy="1143000"/>
          </a:xfrm>
        </p:spPr>
        <p:txBody>
          <a:bodyPr/>
          <a:lstStyle/>
          <a:p>
            <a:r>
              <a:rPr lang="en-CA" dirty="0" smtClean="0"/>
              <a:t>One million titles for you!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225339"/>
            <a:ext cx="2432647" cy="20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61" y="1837425"/>
            <a:ext cx="4875750" cy="3434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solutions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6377" y="2355011"/>
            <a:ext cx="68256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Purchased </a:t>
            </a:r>
            <a:r>
              <a:rPr lang="en-CA" sz="3200" dirty="0" smtClean="0"/>
              <a:t>audiobook players through a grant </a:t>
            </a:r>
            <a:r>
              <a:rPr lang="en-CA" sz="3200" dirty="0" smtClean="0"/>
              <a:t>from the </a:t>
            </a:r>
            <a:r>
              <a:rPr lang="en-CA" sz="3200" b="1" dirty="0" smtClean="0"/>
              <a:t>Manitoba Accessibility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Created kits for borrowing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Pre-downloaded titles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No internet required to play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424064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41" y="-326716"/>
            <a:ext cx="5894837" cy="491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One million titles!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90876" y="2521571"/>
            <a:ext cx="10530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Centre for Equitable Library Access – CELA,</a:t>
            </a:r>
          </a:p>
          <a:p>
            <a:r>
              <a:rPr lang="en-CA" sz="3200" dirty="0" smtClean="0"/>
              <a:t>   has 1,000,000 titles to choose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Fiction, non-fiction, award winners, Canada Reads, Scotiabank </a:t>
            </a:r>
            <a:r>
              <a:rPr lang="en-CA" sz="3200" dirty="0" err="1" smtClean="0"/>
              <a:t>Giller</a:t>
            </a:r>
            <a:r>
              <a:rPr lang="en-CA" sz="3200" dirty="0" smtClean="0"/>
              <a:t> Awards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Book for all 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29185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listening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6377" y="2355011"/>
            <a:ext cx="6996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Each </a:t>
            </a:r>
            <a:r>
              <a:rPr lang="en-CA" sz="3200" dirty="0" smtClean="0"/>
              <a:t>player </a:t>
            </a:r>
            <a:r>
              <a:rPr lang="en-CA" sz="3200" dirty="0" smtClean="0"/>
              <a:t>has titles in the same genre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All titles are recorded with a human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4" y="2066824"/>
            <a:ext cx="5685468" cy="37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76" y="2860120"/>
            <a:ext cx="7678585" cy="3416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from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41871" y="2176159"/>
            <a:ext cx="101705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Western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Romance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Historical Fiction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Mystery, Crime and Suspense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Non-fiction and Biography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Recent Bestsellers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8682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borrow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6377" y="2355011"/>
            <a:ext cx="6832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Ensure client is a member of </a:t>
            </a:r>
            <a:r>
              <a:rPr lang="en-US" sz="3200" dirty="0" smtClean="0"/>
              <a:t>the </a:t>
            </a:r>
            <a:r>
              <a:rPr lang="en-US" sz="3200" dirty="0" smtClean="0"/>
              <a:t>local library (free service)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Borrow the kit through inter-library loan using your library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Loan period is 6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Provincial launch date: April 29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59" y="2569084"/>
            <a:ext cx="4600755" cy="34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Continued Library support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22" y="1913896"/>
            <a:ext cx="5216778" cy="381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377" y="2355011"/>
            <a:ext cx="6832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Staff will meet with you and explain how to use the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We will give you a follow up phone call to answer any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36634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Any questions?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9" y="1908852"/>
            <a:ext cx="4813807" cy="44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7" y="1966503"/>
            <a:ext cx="4053768" cy="3419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600" y="2156603"/>
            <a:ext cx="5466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South Interlake Regional Library</a:t>
            </a:r>
          </a:p>
          <a:p>
            <a:r>
              <a:rPr lang="en-CA" sz="3200" dirty="0" smtClean="0"/>
              <a:t>419 Main Street</a:t>
            </a:r>
          </a:p>
          <a:p>
            <a:r>
              <a:rPr lang="en-CA" sz="3200" dirty="0" smtClean="0"/>
              <a:t>Stonewall MB R0C 2Z0</a:t>
            </a:r>
          </a:p>
          <a:p>
            <a:endParaRPr lang="en-CA" sz="3200" dirty="0"/>
          </a:p>
          <a:p>
            <a:r>
              <a:rPr lang="en-CA" sz="3200" dirty="0" smtClean="0"/>
              <a:t>204-467-5767</a:t>
            </a:r>
          </a:p>
          <a:p>
            <a:endParaRPr lang="en-CA" sz="3200" dirty="0"/>
          </a:p>
          <a:p>
            <a:r>
              <a:rPr lang="en-CA" sz="3200" dirty="0" smtClean="0"/>
              <a:t>ccurle@sirlibrary.com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573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622" y="289111"/>
            <a:ext cx="80821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0000"/>
                </a:solidFill>
                <a:latin typeface="Arial" panose="020B0604020202020204" pitchFamily="34" charset="0"/>
              </a:rPr>
              <a:t>Project </a:t>
            </a:r>
            <a:r>
              <a:rPr lang="en-CA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Partners</a:t>
            </a:r>
          </a:p>
          <a:p>
            <a:r>
              <a:rPr lang="en-CA" sz="3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CA" sz="3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  <a:t>•The Centre for Equitable Library Access, CELA, is an accessible library service, providing books and other materials to Canadians with print disabilities</a:t>
            </a:r>
            <a:r>
              <a:rPr lang="en-US" sz="3200" dirty="0" smtClean="0">
                <a:solidFill>
                  <a:srgbClr val="374B8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</a:br>
            <a: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  <a:t>•The Manitoba Accessibility Fund provides grants to help organizations in Manitoba remove barriers, create awareness and support compliance with The Accessibility for Manitobans Act and its </a:t>
            </a:r>
            <a:r>
              <a:rPr lang="en-US" sz="3200" dirty="0" smtClean="0">
                <a:solidFill>
                  <a:srgbClr val="374B81"/>
                </a:solidFill>
                <a:latin typeface="Arial" panose="020B0604020202020204" pitchFamily="34" charset="0"/>
              </a:rPr>
              <a:t>standards.</a:t>
            </a:r>
            <a: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374B81"/>
                </a:solidFill>
                <a:latin typeface="Arial" panose="020B0604020202020204" pitchFamily="34" charset="0"/>
              </a:rPr>
            </a:br>
            <a:endParaRPr lang="en-CA" sz="3200" dirty="0" smtClean="0"/>
          </a:p>
          <a:p>
            <a:pPr lvl="4"/>
            <a:r>
              <a:rPr lang="en-CA" sz="3200" dirty="0" smtClean="0"/>
              <a:t>	</a:t>
            </a:r>
          </a:p>
        </p:txBody>
      </p:sp>
      <p:pic>
        <p:nvPicPr>
          <p:cNvPr id="1026" name="Picture 2" descr="Centre for Equitable Library Access (CELA) | PG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11" y="1380565"/>
            <a:ext cx="3727089" cy="155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er Tonge on LinkedIn: The Accessibility for Manitobans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61" y="4365812"/>
            <a:ext cx="2876557" cy="9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339" y="1974475"/>
            <a:ext cx="5085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Audiobooks are an invaluable resource for anyone who struggles with reading print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lvl="4"/>
            <a:r>
              <a:rPr lang="en-CA" sz="3200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1" y="503023"/>
            <a:ext cx="6038491" cy="44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2" y="3255227"/>
            <a:ext cx="11472253" cy="3059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339" y="1974475"/>
            <a:ext cx="6154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lvl="4"/>
            <a:r>
              <a:rPr lang="en-CA" sz="3200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031" y="888520"/>
            <a:ext cx="10291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From visual impairment to arthritis, there are many conditions that can impede the ease of just “picking up a book</a:t>
            </a:r>
            <a:r>
              <a:rPr lang="en-CA" sz="32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/>
          </a:p>
          <a:p>
            <a:r>
              <a:rPr lang="en-CA" sz="3200" dirty="0" smtClean="0"/>
              <a:t>Audiobooks are a fantastic tool for people with ANY condition that makes it difficult or impossible to read standard print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376740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7830"/>
            <a:ext cx="10058400" cy="1450757"/>
          </a:xfrm>
        </p:spPr>
        <p:txBody>
          <a:bodyPr/>
          <a:lstStyle/>
          <a:p>
            <a:r>
              <a:rPr lang="en-CA" dirty="0" smtClean="0"/>
              <a:t>Challenges to reading print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6378" y="2355011"/>
            <a:ext cx="8100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Vision issues such as partial or full blindness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Physical conditions that make it difficult to hold a book or turn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Challenges relating to the comprehension of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59" y="1022163"/>
            <a:ext cx="3182681" cy="43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art Reading a Book SVG Cut file by Creative Fabrica Crafts · Creative  Fa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30" y="1970273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reading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2301392"/>
            <a:ext cx="82641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Helps continue engagement in lifelong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Reduces cognitive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Builds empathy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Provides 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Increases literacy and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Offers opportunities to learn something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71992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service from South Interlake Regional Library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6377" y="2355011"/>
            <a:ext cx="6502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“Literacy for All Manitobans” project</a:t>
            </a:r>
            <a:endParaRPr lang="en-CA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Easy </a:t>
            </a:r>
            <a:r>
              <a:rPr lang="en-CA" sz="3200" dirty="0"/>
              <a:t>to use audiobook </a:t>
            </a:r>
            <a:r>
              <a:rPr lang="en-CA" sz="3200" dirty="0" smtClean="0"/>
              <a:t>players</a:t>
            </a:r>
            <a:endParaRPr lang="en-CA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Kit comes with everything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Inter-Library Loan through any rural library in Manitoba to borrow</a:t>
            </a:r>
            <a:endParaRPr lang="en-CA" sz="32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60" y="2115969"/>
            <a:ext cx="3306199" cy="348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27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Easy to use</a:t>
            </a:r>
            <a:endParaRPr lang="en-CA" dirty="0"/>
          </a:p>
        </p:txBody>
      </p:sp>
      <p:pic>
        <p:nvPicPr>
          <p:cNvPr id="1026" name="Picture 2" descr="Adventures in Audio | Bookshelf Fantas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12" y="2083638"/>
            <a:ext cx="4572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378" y="2355011"/>
            <a:ext cx="5807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Audiobook players are </a:t>
            </a:r>
            <a:r>
              <a:rPr lang="en-CA" sz="3200" dirty="0" smtClean="0"/>
              <a:t>preloaded with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Players </a:t>
            </a:r>
            <a:r>
              <a:rPr lang="en-CA" sz="3200" dirty="0" smtClean="0"/>
              <a:t>are </a:t>
            </a:r>
            <a:r>
              <a:rPr lang="en-CA" sz="3200" dirty="0"/>
              <a:t>sturdy and </a:t>
            </a:r>
            <a:r>
              <a:rPr lang="en-CA" sz="3200" dirty="0" smtClean="0"/>
              <a:t>have clear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Listen in comfort – with or without headphones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159873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we identified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19509" y="2268748"/>
            <a:ext cx="5564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We realized that </a:t>
            </a:r>
            <a:r>
              <a:rPr lang="en-CA" sz="3200" dirty="0" smtClean="0"/>
              <a:t>dedicated audiobook players </a:t>
            </a:r>
            <a:r>
              <a:rPr lang="en-CA" sz="3200" dirty="0" smtClean="0"/>
              <a:t>are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Technical knowledge is needed to download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Many users have </a:t>
            </a:r>
            <a:r>
              <a:rPr lang="en-CA" sz="3200" dirty="0" err="1" smtClean="0"/>
              <a:t>wifi</a:t>
            </a:r>
            <a:r>
              <a:rPr lang="en-CA" sz="3200" dirty="0" smtClean="0"/>
              <a:t> access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</p:txBody>
      </p:sp>
      <p:pic>
        <p:nvPicPr>
          <p:cNvPr id="3074" name="Picture 2" descr="6,400+ Computer Frustration Stock Illustrations, Royalty-Free Vector  Graphics &amp; Clip Art - iStock | Computer frustration problems, Computer  frustration home, Computer frustration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7" y="1737360"/>
            <a:ext cx="4216459" cy="42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35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1389</TotalTime>
  <Words>391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Accessible Audiobooks Made Easy</vt:lpstr>
      <vt:lpstr>PowerPoint Presentation</vt:lpstr>
      <vt:lpstr>PowerPoint Presentation</vt:lpstr>
      <vt:lpstr>PowerPoint Presentation</vt:lpstr>
      <vt:lpstr>Challenges to reading print</vt:lpstr>
      <vt:lpstr>Benefits to reading</vt:lpstr>
      <vt:lpstr>New service from South Interlake Regional Library</vt:lpstr>
      <vt:lpstr>Easy to use</vt:lpstr>
      <vt:lpstr>Obstacles we identified</vt:lpstr>
      <vt:lpstr>Our solutions</vt:lpstr>
      <vt:lpstr>One million titles!</vt:lpstr>
      <vt:lpstr>Easy listening</vt:lpstr>
      <vt:lpstr>Choose from</vt:lpstr>
      <vt:lpstr>How to borrow</vt:lpstr>
      <vt:lpstr>Continued Library support</vt:lpstr>
      <vt:lpstr>Any questions?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Audiobooks made easy</dc:title>
  <dc:creator>Joan</dc:creator>
  <cp:lastModifiedBy>Clint Curle</cp:lastModifiedBy>
  <cp:revision>44</cp:revision>
  <cp:lastPrinted>2024-02-07T16:41:01Z</cp:lastPrinted>
  <dcterms:created xsi:type="dcterms:W3CDTF">2024-01-23T15:30:36Z</dcterms:created>
  <dcterms:modified xsi:type="dcterms:W3CDTF">2024-04-26T16:14:16Z</dcterms:modified>
</cp:coreProperties>
</file>